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1" r:id="rId2"/>
  </p:sldIdLst>
  <p:sldSz cx="16254413" cy="8207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3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070" y="1860"/>
      </p:cViewPr>
      <p:guideLst>
        <p:guide orient="horz" pos="733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1802" y="1343199"/>
            <a:ext cx="12190810" cy="2857382"/>
          </a:xfrm>
        </p:spPr>
        <p:txBody>
          <a:bodyPr anchor="b"/>
          <a:lstStyle>
            <a:lvl1pPr algn="ctr"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802" y="4310772"/>
            <a:ext cx="12190810" cy="1981549"/>
          </a:xfrm>
        </p:spPr>
        <p:txBody>
          <a:bodyPr/>
          <a:lstStyle>
            <a:lvl1pPr marL="0" indent="0" algn="ctr">
              <a:buNone/>
              <a:defRPr sz="2872"/>
            </a:lvl1pPr>
            <a:lvl2pPr marL="547177" indent="0" algn="ctr">
              <a:buNone/>
              <a:defRPr sz="2394"/>
            </a:lvl2pPr>
            <a:lvl3pPr marL="1094354" indent="0" algn="ctr">
              <a:buNone/>
              <a:defRPr sz="2154"/>
            </a:lvl3pPr>
            <a:lvl4pPr marL="1641531" indent="0" algn="ctr">
              <a:buNone/>
              <a:defRPr sz="1915"/>
            </a:lvl4pPr>
            <a:lvl5pPr marL="2188708" indent="0" algn="ctr">
              <a:buNone/>
              <a:defRPr sz="1915"/>
            </a:lvl5pPr>
            <a:lvl6pPr marL="2735885" indent="0" algn="ctr">
              <a:buNone/>
              <a:defRPr sz="1915"/>
            </a:lvl6pPr>
            <a:lvl7pPr marL="3283062" indent="0" algn="ctr">
              <a:buNone/>
              <a:defRPr sz="1915"/>
            </a:lvl7pPr>
            <a:lvl8pPr marL="3830239" indent="0" algn="ctr">
              <a:buNone/>
              <a:defRPr sz="1915"/>
            </a:lvl8pPr>
            <a:lvl9pPr marL="4377416" indent="0" algn="ctr">
              <a:buNone/>
              <a:defRPr sz="191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13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7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2064" y="436967"/>
            <a:ext cx="3504858" cy="695537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491" y="436967"/>
            <a:ext cx="10311393" cy="695537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4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53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025" y="2046146"/>
            <a:ext cx="14019431" cy="3414039"/>
          </a:xfrm>
        </p:spPr>
        <p:txBody>
          <a:bodyPr anchor="b"/>
          <a:lstStyle>
            <a:lvl1pPr>
              <a:defRPr sz="718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025" y="5492483"/>
            <a:ext cx="14019431" cy="1795363"/>
          </a:xfrm>
        </p:spPr>
        <p:txBody>
          <a:bodyPr/>
          <a:lstStyle>
            <a:lvl1pPr marL="0" indent="0">
              <a:buNone/>
              <a:defRPr sz="2872">
                <a:solidFill>
                  <a:schemeClr val="tx1">
                    <a:tint val="75000"/>
                  </a:schemeClr>
                </a:solidFill>
              </a:defRPr>
            </a:lvl1pPr>
            <a:lvl2pPr marL="547177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2pPr>
            <a:lvl3pPr marL="1094354" indent="0">
              <a:buNone/>
              <a:defRPr sz="2154">
                <a:solidFill>
                  <a:schemeClr val="tx1">
                    <a:tint val="75000"/>
                  </a:schemeClr>
                </a:solidFill>
              </a:defRPr>
            </a:lvl3pPr>
            <a:lvl4pPr marL="1641531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4pPr>
            <a:lvl5pPr marL="2188708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5pPr>
            <a:lvl6pPr marL="2735885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6pPr>
            <a:lvl7pPr marL="3283062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7pPr>
            <a:lvl8pPr marL="3830239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8pPr>
            <a:lvl9pPr marL="4377416" indent="0">
              <a:buNone/>
              <a:defRPr sz="19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50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491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8796" y="2184834"/>
            <a:ext cx="6908126" cy="5207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8" y="436967"/>
            <a:ext cx="14019431" cy="15863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609" y="2011948"/>
            <a:ext cx="6876378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609" y="2997972"/>
            <a:ext cx="6876378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8796" y="2011948"/>
            <a:ext cx="6910243" cy="986024"/>
          </a:xfrm>
        </p:spPr>
        <p:txBody>
          <a:bodyPr anchor="b"/>
          <a:lstStyle>
            <a:lvl1pPr marL="0" indent="0">
              <a:buNone/>
              <a:defRPr sz="2872" b="1"/>
            </a:lvl1pPr>
            <a:lvl2pPr marL="547177" indent="0">
              <a:buNone/>
              <a:defRPr sz="2394" b="1"/>
            </a:lvl2pPr>
            <a:lvl3pPr marL="1094354" indent="0">
              <a:buNone/>
              <a:defRPr sz="2154" b="1"/>
            </a:lvl3pPr>
            <a:lvl4pPr marL="1641531" indent="0">
              <a:buNone/>
              <a:defRPr sz="1915" b="1"/>
            </a:lvl4pPr>
            <a:lvl5pPr marL="2188708" indent="0">
              <a:buNone/>
              <a:defRPr sz="1915" b="1"/>
            </a:lvl5pPr>
            <a:lvl6pPr marL="2735885" indent="0">
              <a:buNone/>
              <a:defRPr sz="1915" b="1"/>
            </a:lvl6pPr>
            <a:lvl7pPr marL="3283062" indent="0">
              <a:buNone/>
              <a:defRPr sz="1915" b="1"/>
            </a:lvl7pPr>
            <a:lvl8pPr marL="3830239" indent="0">
              <a:buNone/>
              <a:defRPr sz="1915" b="1"/>
            </a:lvl8pPr>
            <a:lvl9pPr marL="4377416" indent="0">
              <a:buNone/>
              <a:defRPr sz="191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8796" y="2997972"/>
            <a:ext cx="6910243" cy="440956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6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74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32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242" y="1181711"/>
            <a:ext cx="8228797" cy="5832556"/>
          </a:xfrm>
        </p:spPr>
        <p:txBody>
          <a:bodyPr/>
          <a:lstStyle>
            <a:lvl1pPr>
              <a:defRPr sz="3830"/>
            </a:lvl1pPr>
            <a:lvl2pPr>
              <a:defRPr sz="3351"/>
            </a:lvl2pPr>
            <a:lvl3pPr>
              <a:defRPr sz="2872"/>
            </a:lvl3pPr>
            <a:lvl4pPr>
              <a:defRPr sz="2394"/>
            </a:lvl4pPr>
            <a:lvl5pPr>
              <a:defRPr sz="2394"/>
            </a:lvl5pPr>
            <a:lvl6pPr>
              <a:defRPr sz="2394"/>
            </a:lvl6pPr>
            <a:lvl7pPr>
              <a:defRPr sz="2394"/>
            </a:lvl7pPr>
            <a:lvl8pPr>
              <a:defRPr sz="2394"/>
            </a:lvl8pPr>
            <a:lvl9pPr>
              <a:defRPr sz="239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83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609" y="547158"/>
            <a:ext cx="5242471" cy="1915054"/>
          </a:xfrm>
        </p:spPr>
        <p:txBody>
          <a:bodyPr anchor="b"/>
          <a:lstStyle>
            <a:lvl1pPr>
              <a:defRPr sz="38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242" y="1181711"/>
            <a:ext cx="8228797" cy="5832556"/>
          </a:xfrm>
        </p:spPr>
        <p:txBody>
          <a:bodyPr anchor="t"/>
          <a:lstStyle>
            <a:lvl1pPr marL="0" indent="0">
              <a:buNone/>
              <a:defRPr sz="3830"/>
            </a:lvl1pPr>
            <a:lvl2pPr marL="547177" indent="0">
              <a:buNone/>
              <a:defRPr sz="3351"/>
            </a:lvl2pPr>
            <a:lvl3pPr marL="1094354" indent="0">
              <a:buNone/>
              <a:defRPr sz="2872"/>
            </a:lvl3pPr>
            <a:lvl4pPr marL="1641531" indent="0">
              <a:buNone/>
              <a:defRPr sz="2394"/>
            </a:lvl4pPr>
            <a:lvl5pPr marL="2188708" indent="0">
              <a:buNone/>
              <a:defRPr sz="2394"/>
            </a:lvl5pPr>
            <a:lvl6pPr marL="2735885" indent="0">
              <a:buNone/>
              <a:defRPr sz="2394"/>
            </a:lvl6pPr>
            <a:lvl7pPr marL="3283062" indent="0">
              <a:buNone/>
              <a:defRPr sz="2394"/>
            </a:lvl7pPr>
            <a:lvl8pPr marL="3830239" indent="0">
              <a:buNone/>
              <a:defRPr sz="2394"/>
            </a:lvl8pPr>
            <a:lvl9pPr marL="4377416" indent="0">
              <a:buNone/>
              <a:defRPr sz="239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609" y="2462213"/>
            <a:ext cx="5242471" cy="4561553"/>
          </a:xfrm>
        </p:spPr>
        <p:txBody>
          <a:bodyPr/>
          <a:lstStyle>
            <a:lvl1pPr marL="0" indent="0">
              <a:buNone/>
              <a:defRPr sz="1915"/>
            </a:lvl1pPr>
            <a:lvl2pPr marL="547177" indent="0">
              <a:buNone/>
              <a:defRPr sz="1676"/>
            </a:lvl2pPr>
            <a:lvl3pPr marL="1094354" indent="0">
              <a:buNone/>
              <a:defRPr sz="1436"/>
            </a:lvl3pPr>
            <a:lvl4pPr marL="1641531" indent="0">
              <a:buNone/>
              <a:defRPr sz="1197"/>
            </a:lvl4pPr>
            <a:lvl5pPr marL="2188708" indent="0">
              <a:buNone/>
              <a:defRPr sz="1197"/>
            </a:lvl5pPr>
            <a:lvl6pPr marL="2735885" indent="0">
              <a:buNone/>
              <a:defRPr sz="1197"/>
            </a:lvl6pPr>
            <a:lvl7pPr marL="3283062" indent="0">
              <a:buNone/>
              <a:defRPr sz="1197"/>
            </a:lvl7pPr>
            <a:lvl8pPr marL="3830239" indent="0">
              <a:buNone/>
              <a:defRPr sz="1197"/>
            </a:lvl8pPr>
            <a:lvl9pPr marL="4377416" indent="0">
              <a:buNone/>
              <a:defRPr sz="119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7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491" y="436967"/>
            <a:ext cx="14019431" cy="1586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491" y="2184834"/>
            <a:ext cx="14019431" cy="5207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491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6DC12-588E-4FC6-9F9A-DED2A9B56F20}" type="datetimeFigureOut">
              <a:rPr lang="zh-CN" altLang="en-US" smtClean="0"/>
              <a:t>2025/7/12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275" y="7607021"/>
            <a:ext cx="5485864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9679" y="7607021"/>
            <a:ext cx="3657243" cy="436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ACCD-85A9-4C88-BBC9-D5EB06980F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1094354" rtl="0" eaLnBrk="1" latinLnBrk="0" hangingPunct="1">
        <a:lnSpc>
          <a:spcPct val="90000"/>
        </a:lnSpc>
        <a:spcBef>
          <a:spcPct val="0"/>
        </a:spcBef>
        <a:buNone/>
        <a:defRPr sz="5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588" indent="-273588" algn="l" defTabSz="1094354" rtl="0" eaLnBrk="1" latinLnBrk="0" hangingPunct="1">
        <a:lnSpc>
          <a:spcPct val="90000"/>
        </a:lnSpc>
        <a:spcBef>
          <a:spcPts val="1197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1pPr>
      <a:lvl2pPr marL="820765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872" kern="1200">
          <a:solidFill>
            <a:schemeClr val="tx1"/>
          </a:solidFill>
          <a:latin typeface="+mn-lt"/>
          <a:ea typeface="+mn-ea"/>
          <a:cs typeface="+mn-cs"/>
        </a:defRPr>
      </a:lvl2pPr>
      <a:lvl3pPr marL="1367942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915119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462296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3009473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556650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4103827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651004" indent="-273588" algn="l" defTabSz="1094354" rtl="0" eaLnBrk="1" latinLnBrk="0" hangingPunct="1">
        <a:lnSpc>
          <a:spcPct val="90000"/>
        </a:lnSpc>
        <a:spcBef>
          <a:spcPts val="598"/>
        </a:spcBef>
        <a:buFont typeface="Arial" panose="020B0604020202020204" pitchFamily="34" charset="0"/>
        <a:buChar char="•"/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1pPr>
      <a:lvl2pPr marL="547177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2pPr>
      <a:lvl3pPr marL="1094354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3pPr>
      <a:lvl4pPr marL="1641531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4pPr>
      <a:lvl5pPr marL="2188708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5pPr>
      <a:lvl6pPr marL="2735885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6pPr>
      <a:lvl7pPr marL="3283062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7pPr>
      <a:lvl8pPr marL="3830239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8pPr>
      <a:lvl9pPr marL="4377416" algn="l" defTabSz="1094354" rtl="0" eaLnBrk="1" latinLnBrk="0" hangingPunct="1">
        <a:defRPr sz="21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>
            <a:extLst>
              <a:ext uri="{FF2B5EF4-FFF2-40B4-BE49-F238E27FC236}">
                <a16:creationId xmlns:a16="http://schemas.microsoft.com/office/drawing/2014/main" id="{91144D87-8C6F-4C4A-8D04-3B44A086A52D}"/>
              </a:ext>
            </a:extLst>
          </p:cNvPr>
          <p:cNvSpPr/>
          <p:nvPr/>
        </p:nvSpPr>
        <p:spPr>
          <a:xfrm>
            <a:off x="-24772" y="-16871"/>
            <a:ext cx="16255603" cy="8208814"/>
          </a:xfrm>
          <a:prstGeom prst="rect">
            <a:avLst/>
          </a:prstGeom>
          <a:solidFill>
            <a:srgbClr val="CBCB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9" dirty="0"/>
          </a:p>
        </p:txBody>
      </p: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E93E7B8B-0B3B-2562-9A5C-3DA19C70625B}"/>
              </a:ext>
            </a:extLst>
          </p:cNvPr>
          <p:cNvGrpSpPr/>
          <p:nvPr/>
        </p:nvGrpSpPr>
        <p:grpSpPr>
          <a:xfrm>
            <a:off x="2306375" y="5185660"/>
            <a:ext cx="12473972" cy="799200"/>
            <a:chOff x="2178844" y="4727264"/>
            <a:chExt cx="12473972" cy="799200"/>
          </a:xfrm>
        </p:grpSpPr>
        <p:pic>
          <p:nvPicPr>
            <p:cNvPr id="115" name="图片 114">
              <a:extLst>
                <a:ext uri="{FF2B5EF4-FFF2-40B4-BE49-F238E27FC236}">
                  <a16:creationId xmlns:a16="http://schemas.microsoft.com/office/drawing/2014/main" id="{41D6BE84-2488-C2EB-0D20-25DD09132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844" y="4727264"/>
              <a:ext cx="1422046" cy="799200"/>
            </a:xfrm>
            <a:prstGeom prst="rect">
              <a:avLst/>
            </a:prstGeom>
          </p:spPr>
        </p:pic>
        <p:pic>
          <p:nvPicPr>
            <p:cNvPr id="118" name="图片 117">
              <a:extLst>
                <a:ext uri="{FF2B5EF4-FFF2-40B4-BE49-F238E27FC236}">
                  <a16:creationId xmlns:a16="http://schemas.microsoft.com/office/drawing/2014/main" id="{1B8FE7C9-9ECE-8F8B-3605-6143D0534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91" y="4727264"/>
              <a:ext cx="1422046" cy="799200"/>
            </a:xfrm>
            <a:prstGeom prst="rect">
              <a:avLst/>
            </a:prstGeom>
          </p:spPr>
        </p:pic>
        <p:pic>
          <p:nvPicPr>
            <p:cNvPr id="127" name="图片 126">
              <a:extLst>
                <a:ext uri="{FF2B5EF4-FFF2-40B4-BE49-F238E27FC236}">
                  <a16:creationId xmlns:a16="http://schemas.microsoft.com/office/drawing/2014/main" id="{5624C2EB-7123-7FB3-54EF-055A6B92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6538" y="4727264"/>
              <a:ext cx="1422046" cy="799200"/>
            </a:xfrm>
            <a:prstGeom prst="rect">
              <a:avLst/>
            </a:prstGeom>
          </p:spPr>
        </p:pic>
        <p:pic>
          <p:nvPicPr>
            <p:cNvPr id="130" name="图片 129">
              <a:extLst>
                <a:ext uri="{FF2B5EF4-FFF2-40B4-BE49-F238E27FC236}">
                  <a16:creationId xmlns:a16="http://schemas.microsoft.com/office/drawing/2014/main" id="{28B96ED8-F80D-1549-6BB7-3E5197D22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385" y="4727264"/>
              <a:ext cx="1422046" cy="799200"/>
            </a:xfrm>
            <a:prstGeom prst="rect">
              <a:avLst/>
            </a:prstGeom>
          </p:spPr>
        </p:pic>
        <p:pic>
          <p:nvPicPr>
            <p:cNvPr id="134" name="图片 133">
              <a:extLst>
                <a:ext uri="{FF2B5EF4-FFF2-40B4-BE49-F238E27FC236}">
                  <a16:creationId xmlns:a16="http://schemas.microsoft.com/office/drawing/2014/main" id="{DF2C5536-5C77-6480-C230-4A84A0F7E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4232" y="4727264"/>
              <a:ext cx="1422046" cy="799200"/>
            </a:xfrm>
            <a:prstGeom prst="rect">
              <a:avLst/>
            </a:prstGeom>
          </p:spPr>
        </p:pic>
        <p:pic>
          <p:nvPicPr>
            <p:cNvPr id="143" name="图片 142">
              <a:extLst>
                <a:ext uri="{FF2B5EF4-FFF2-40B4-BE49-F238E27FC236}">
                  <a16:creationId xmlns:a16="http://schemas.microsoft.com/office/drawing/2014/main" id="{342BBC2F-2F7B-BA31-5DC6-198140BE1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3079" y="4727264"/>
              <a:ext cx="1422046" cy="799200"/>
            </a:xfrm>
            <a:prstGeom prst="rect">
              <a:avLst/>
            </a:prstGeom>
          </p:spPr>
        </p:pic>
        <p:pic>
          <p:nvPicPr>
            <p:cNvPr id="146" name="图片 145">
              <a:extLst>
                <a:ext uri="{FF2B5EF4-FFF2-40B4-BE49-F238E27FC236}">
                  <a16:creationId xmlns:a16="http://schemas.microsoft.com/office/drawing/2014/main" id="{A36F0F84-DC78-C409-6104-36C5BE868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51926" y="4727264"/>
              <a:ext cx="1422046" cy="799200"/>
            </a:xfrm>
            <a:prstGeom prst="rect">
              <a:avLst/>
            </a:prstGeom>
          </p:spPr>
        </p:pic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AB2E5FC3-AC9D-03DE-2E13-7EFC4D97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0770" y="4727264"/>
              <a:ext cx="1422046" cy="799200"/>
            </a:xfrm>
            <a:prstGeom prst="rect">
              <a:avLst/>
            </a:prstGeom>
          </p:spPr>
        </p:pic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5C0CC477-A7E8-8892-7F2E-CC25C6115686}"/>
              </a:ext>
            </a:extLst>
          </p:cNvPr>
          <p:cNvGrpSpPr/>
          <p:nvPr/>
        </p:nvGrpSpPr>
        <p:grpSpPr>
          <a:xfrm>
            <a:off x="2298094" y="6247727"/>
            <a:ext cx="12490539" cy="799200"/>
            <a:chOff x="2178844" y="5782219"/>
            <a:chExt cx="12490539" cy="799200"/>
          </a:xfrm>
        </p:grpSpPr>
        <p:pic>
          <p:nvPicPr>
            <p:cNvPr id="150" name="图片 149">
              <a:extLst>
                <a:ext uri="{FF2B5EF4-FFF2-40B4-BE49-F238E27FC236}">
                  <a16:creationId xmlns:a16="http://schemas.microsoft.com/office/drawing/2014/main" id="{DC146B52-2DEA-3BE4-A8B5-53954B466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844" y="5782219"/>
              <a:ext cx="1422046" cy="799200"/>
            </a:xfrm>
            <a:prstGeom prst="rect">
              <a:avLst/>
            </a:prstGeom>
          </p:spPr>
        </p:pic>
        <p:pic>
          <p:nvPicPr>
            <p:cNvPr id="151" name="图片 150">
              <a:extLst>
                <a:ext uri="{FF2B5EF4-FFF2-40B4-BE49-F238E27FC236}">
                  <a16:creationId xmlns:a16="http://schemas.microsoft.com/office/drawing/2014/main" id="{911F6384-A21A-3635-FDE2-182F7B7A8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0057" y="5782219"/>
              <a:ext cx="1422046" cy="799200"/>
            </a:xfrm>
            <a:prstGeom prst="rect">
              <a:avLst/>
            </a:prstGeom>
          </p:spPr>
        </p:pic>
        <p:pic>
          <p:nvPicPr>
            <p:cNvPr id="152" name="图片 151">
              <a:extLst>
                <a:ext uri="{FF2B5EF4-FFF2-40B4-BE49-F238E27FC236}">
                  <a16:creationId xmlns:a16="http://schemas.microsoft.com/office/drawing/2014/main" id="{01912C4F-AD2D-A65F-CC80-E9CF9A812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1270" y="5782219"/>
              <a:ext cx="1422046" cy="799200"/>
            </a:xfrm>
            <a:prstGeom prst="rect">
              <a:avLst/>
            </a:prstGeom>
          </p:spPr>
        </p:pic>
        <p:pic>
          <p:nvPicPr>
            <p:cNvPr id="153" name="图片 152">
              <a:extLst>
                <a:ext uri="{FF2B5EF4-FFF2-40B4-BE49-F238E27FC236}">
                  <a16:creationId xmlns:a16="http://schemas.microsoft.com/office/drawing/2014/main" id="{B17211BB-E76F-A436-FE63-21885EAFF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2483" y="5782219"/>
              <a:ext cx="1422046" cy="799200"/>
            </a:xfrm>
            <a:prstGeom prst="rect">
              <a:avLst/>
            </a:prstGeom>
          </p:spPr>
        </p:pic>
        <p:pic>
          <p:nvPicPr>
            <p:cNvPr id="154" name="图片 153">
              <a:extLst>
                <a:ext uri="{FF2B5EF4-FFF2-40B4-BE49-F238E27FC236}">
                  <a16:creationId xmlns:a16="http://schemas.microsoft.com/office/drawing/2014/main" id="{D25EAAF4-7ED7-DB9D-A89B-C7CFCD9F2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3696" y="5782219"/>
              <a:ext cx="1422046" cy="799200"/>
            </a:xfrm>
            <a:prstGeom prst="rect">
              <a:avLst/>
            </a:prstGeom>
          </p:spPr>
        </p:pic>
        <p:pic>
          <p:nvPicPr>
            <p:cNvPr id="155" name="图片 154">
              <a:extLst>
                <a:ext uri="{FF2B5EF4-FFF2-40B4-BE49-F238E27FC236}">
                  <a16:creationId xmlns:a16="http://schemas.microsoft.com/office/drawing/2014/main" id="{E0C334E1-4ADA-4D93-566C-CC212B1D6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4909" y="5782219"/>
              <a:ext cx="1422046" cy="799200"/>
            </a:xfrm>
            <a:prstGeom prst="rect">
              <a:avLst/>
            </a:prstGeom>
          </p:spPr>
        </p:pic>
        <p:pic>
          <p:nvPicPr>
            <p:cNvPr id="156" name="图片 155">
              <a:extLst>
                <a:ext uri="{FF2B5EF4-FFF2-40B4-BE49-F238E27FC236}">
                  <a16:creationId xmlns:a16="http://schemas.microsoft.com/office/drawing/2014/main" id="{95D58367-8F2A-A6C5-43F6-7FC34AE1D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6122" y="5782219"/>
              <a:ext cx="1422046" cy="799200"/>
            </a:xfrm>
            <a:prstGeom prst="rect">
              <a:avLst/>
            </a:prstGeom>
          </p:spPr>
        </p:pic>
        <p:pic>
          <p:nvPicPr>
            <p:cNvPr id="157" name="图片 156">
              <a:extLst>
                <a:ext uri="{FF2B5EF4-FFF2-40B4-BE49-F238E27FC236}">
                  <a16:creationId xmlns:a16="http://schemas.microsoft.com/office/drawing/2014/main" id="{F54B08FB-FFF4-F463-0E23-1A4DAC45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47337" y="5782219"/>
              <a:ext cx="1422046" cy="799200"/>
            </a:xfrm>
            <a:prstGeom prst="rect">
              <a:avLst/>
            </a:prstGeom>
          </p:spPr>
        </p:pic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73181AFA-2973-F708-28EC-5F6CB2A0BB40}"/>
              </a:ext>
            </a:extLst>
          </p:cNvPr>
          <p:cNvGrpSpPr/>
          <p:nvPr/>
        </p:nvGrpSpPr>
        <p:grpSpPr>
          <a:xfrm>
            <a:off x="2298094" y="3720335"/>
            <a:ext cx="12490539" cy="799200"/>
            <a:chOff x="2182014" y="2448173"/>
            <a:chExt cx="12490539" cy="799200"/>
          </a:xfrm>
        </p:grpSpPr>
        <p:pic>
          <p:nvPicPr>
            <p:cNvPr id="96" name="图片 95">
              <a:extLst>
                <a:ext uri="{FF2B5EF4-FFF2-40B4-BE49-F238E27FC236}">
                  <a16:creationId xmlns:a16="http://schemas.microsoft.com/office/drawing/2014/main" id="{2742562C-ECA6-D74B-4626-89D43F5E2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2014" y="2448173"/>
              <a:ext cx="1422046" cy="799200"/>
            </a:xfrm>
            <a:prstGeom prst="rect">
              <a:avLst/>
            </a:prstGeom>
          </p:spPr>
        </p:pic>
        <p:pic>
          <p:nvPicPr>
            <p:cNvPr id="97" name="图片 96">
              <a:extLst>
                <a:ext uri="{FF2B5EF4-FFF2-40B4-BE49-F238E27FC236}">
                  <a16:creationId xmlns:a16="http://schemas.microsoft.com/office/drawing/2014/main" id="{AC8906BB-B447-5ECB-5858-20A583B80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3227" y="2448173"/>
              <a:ext cx="1422046" cy="799200"/>
            </a:xfrm>
            <a:prstGeom prst="rect">
              <a:avLst/>
            </a:prstGeom>
          </p:spPr>
        </p:pic>
        <p:pic>
          <p:nvPicPr>
            <p:cNvPr id="98" name="图片 97">
              <a:extLst>
                <a:ext uri="{FF2B5EF4-FFF2-40B4-BE49-F238E27FC236}">
                  <a16:creationId xmlns:a16="http://schemas.microsoft.com/office/drawing/2014/main" id="{9560F9B6-7BC6-226C-5074-3C4ABA3B6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4440" y="2448173"/>
              <a:ext cx="1422046" cy="799200"/>
            </a:xfrm>
            <a:prstGeom prst="rect">
              <a:avLst/>
            </a:prstGeom>
          </p:spPr>
        </p:pic>
        <p:pic>
          <p:nvPicPr>
            <p:cNvPr id="99" name="图片 98">
              <a:extLst>
                <a:ext uri="{FF2B5EF4-FFF2-40B4-BE49-F238E27FC236}">
                  <a16:creationId xmlns:a16="http://schemas.microsoft.com/office/drawing/2014/main" id="{1C31E05F-92F8-E829-6BEC-1CE7F23B4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25653" y="2448173"/>
              <a:ext cx="1422046" cy="799200"/>
            </a:xfrm>
            <a:prstGeom prst="rect">
              <a:avLst/>
            </a:prstGeom>
          </p:spPr>
        </p:pic>
        <p:pic>
          <p:nvPicPr>
            <p:cNvPr id="100" name="图片 99">
              <a:extLst>
                <a:ext uri="{FF2B5EF4-FFF2-40B4-BE49-F238E27FC236}">
                  <a16:creationId xmlns:a16="http://schemas.microsoft.com/office/drawing/2014/main" id="{D34BDA9C-D7C2-D611-30D9-D42F6DD64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6866" y="2448173"/>
              <a:ext cx="1422046" cy="799200"/>
            </a:xfrm>
            <a:prstGeom prst="rect">
              <a:avLst/>
            </a:prstGeom>
          </p:spPr>
        </p:pic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20D51D00-CFDD-525C-37CC-BA463765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88079" y="2448173"/>
              <a:ext cx="1422046" cy="799200"/>
            </a:xfrm>
            <a:prstGeom prst="rect">
              <a:avLst/>
            </a:prstGeom>
          </p:spPr>
        </p:pic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A39E2781-F2DD-8614-8717-66DBD5ABB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69292" y="2448173"/>
              <a:ext cx="1422046" cy="799200"/>
            </a:xfrm>
            <a:prstGeom prst="rect">
              <a:avLst/>
            </a:prstGeom>
          </p:spPr>
        </p:pic>
        <p:pic>
          <p:nvPicPr>
            <p:cNvPr id="103" name="图片 102">
              <a:extLst>
                <a:ext uri="{FF2B5EF4-FFF2-40B4-BE49-F238E27FC236}">
                  <a16:creationId xmlns:a16="http://schemas.microsoft.com/office/drawing/2014/main" id="{15593E9D-8105-CF94-6F67-E59900E84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50507" y="2448173"/>
              <a:ext cx="1422046" cy="799200"/>
            </a:xfrm>
            <a:prstGeom prst="rect">
              <a:avLst/>
            </a:prstGeom>
          </p:spPr>
        </p:pic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A0E8C255-B0D8-B5A6-2EB8-1CC345EEE7A3}"/>
              </a:ext>
            </a:extLst>
          </p:cNvPr>
          <p:cNvGrpSpPr/>
          <p:nvPr/>
        </p:nvGrpSpPr>
        <p:grpSpPr>
          <a:xfrm>
            <a:off x="2306375" y="2647327"/>
            <a:ext cx="12473972" cy="799200"/>
            <a:chOff x="2178844" y="2617354"/>
            <a:chExt cx="12473972" cy="799200"/>
          </a:xfrm>
        </p:grpSpPr>
        <p:pic>
          <p:nvPicPr>
            <p:cNvPr id="105" name="图片 104">
              <a:extLst>
                <a:ext uri="{FF2B5EF4-FFF2-40B4-BE49-F238E27FC236}">
                  <a16:creationId xmlns:a16="http://schemas.microsoft.com/office/drawing/2014/main" id="{4461827C-047F-461A-B891-224F5DA8F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8844" y="2617354"/>
              <a:ext cx="1422046" cy="799200"/>
            </a:xfrm>
            <a:prstGeom prst="rect">
              <a:avLst/>
            </a:prstGeom>
          </p:spPr>
        </p:pic>
        <p:pic>
          <p:nvPicPr>
            <p:cNvPr id="107" name="图片 106">
              <a:extLst>
                <a:ext uri="{FF2B5EF4-FFF2-40B4-BE49-F238E27FC236}">
                  <a16:creationId xmlns:a16="http://schemas.microsoft.com/office/drawing/2014/main" id="{C5DC4CD3-4343-F34D-96A1-26749E77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57691" y="2617354"/>
              <a:ext cx="1422046" cy="799200"/>
            </a:xfrm>
            <a:prstGeom prst="rect">
              <a:avLst/>
            </a:prstGeom>
          </p:spPr>
        </p:pic>
        <p:pic>
          <p:nvPicPr>
            <p:cNvPr id="108" name="图片 107">
              <a:extLst>
                <a:ext uri="{FF2B5EF4-FFF2-40B4-BE49-F238E27FC236}">
                  <a16:creationId xmlns:a16="http://schemas.microsoft.com/office/drawing/2014/main" id="{9ECC634B-C0EF-26AB-5730-292311293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6538" y="2617354"/>
              <a:ext cx="1422046" cy="799200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B59E720B-669C-D0A5-834D-530064856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5385" y="2617354"/>
              <a:ext cx="1422046" cy="799200"/>
            </a:xfrm>
            <a:prstGeom prst="rect">
              <a:avLst/>
            </a:prstGeom>
          </p:spPr>
        </p:pic>
        <p:pic>
          <p:nvPicPr>
            <p:cNvPr id="110" name="图片 109">
              <a:extLst>
                <a:ext uri="{FF2B5EF4-FFF2-40B4-BE49-F238E27FC236}">
                  <a16:creationId xmlns:a16="http://schemas.microsoft.com/office/drawing/2014/main" id="{65038559-4F65-39E0-FFD2-3A904393B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94232" y="2617354"/>
              <a:ext cx="1422046" cy="799200"/>
            </a:xfrm>
            <a:prstGeom prst="rect">
              <a:avLst/>
            </a:prstGeom>
          </p:spPr>
        </p:pic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135D14B0-967D-4891-6166-3BE2956B7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73079" y="2617354"/>
              <a:ext cx="1422046" cy="799200"/>
            </a:xfrm>
            <a:prstGeom prst="rect">
              <a:avLst/>
            </a:prstGeom>
          </p:spPr>
        </p:pic>
        <p:pic>
          <p:nvPicPr>
            <p:cNvPr id="112" name="图片 111">
              <a:extLst>
                <a:ext uri="{FF2B5EF4-FFF2-40B4-BE49-F238E27FC236}">
                  <a16:creationId xmlns:a16="http://schemas.microsoft.com/office/drawing/2014/main" id="{22EAD0FF-B80B-C992-7080-F67D26101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51926" y="2617354"/>
              <a:ext cx="1422046" cy="799200"/>
            </a:xfrm>
            <a:prstGeom prst="rect">
              <a:avLst/>
            </a:prstGeom>
          </p:spPr>
        </p:pic>
        <p:pic>
          <p:nvPicPr>
            <p:cNvPr id="113" name="图片 112">
              <a:extLst>
                <a:ext uri="{FF2B5EF4-FFF2-40B4-BE49-F238E27FC236}">
                  <a16:creationId xmlns:a16="http://schemas.microsoft.com/office/drawing/2014/main" id="{FFD09B51-A799-6B35-8AF9-7C0F49136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30770" y="2617354"/>
              <a:ext cx="1422046" cy="799200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94894C-CC03-9265-F4CB-A3D053F446DB}"/>
              </a:ext>
            </a:extLst>
          </p:cNvPr>
          <p:cNvGrpSpPr/>
          <p:nvPr/>
        </p:nvGrpSpPr>
        <p:grpSpPr>
          <a:xfrm>
            <a:off x="2323974" y="1279175"/>
            <a:ext cx="12438774" cy="774000"/>
            <a:chOff x="2304660" y="1728093"/>
            <a:chExt cx="12438774" cy="774000"/>
          </a:xfrm>
        </p:grpSpPr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FCAEA05C-AAD1-D476-D9F7-BF65B0C90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660" y="1728093"/>
              <a:ext cx="1377207" cy="774000"/>
            </a:xfrm>
            <a:prstGeom prst="rect">
              <a:avLst/>
            </a:prstGeom>
          </p:spPr>
        </p:pic>
        <p:pic>
          <p:nvPicPr>
            <p:cNvPr id="79" name="图片 78">
              <a:extLst>
                <a:ext uri="{FF2B5EF4-FFF2-40B4-BE49-F238E27FC236}">
                  <a16:creationId xmlns:a16="http://schemas.microsoft.com/office/drawing/2014/main" id="{770C9E09-B23C-064B-15D1-677255F43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884" y="1728093"/>
              <a:ext cx="1377207" cy="774000"/>
            </a:xfrm>
            <a:prstGeom prst="rect">
              <a:avLst/>
            </a:prstGeom>
          </p:spPr>
        </p:pic>
        <p:pic>
          <p:nvPicPr>
            <p:cNvPr id="80" name="图片 79">
              <a:extLst>
                <a:ext uri="{FF2B5EF4-FFF2-40B4-BE49-F238E27FC236}">
                  <a16:creationId xmlns:a16="http://schemas.microsoft.com/office/drawing/2014/main" id="{3BEBC873-60B1-DB72-FB1E-5CA120EA1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108" y="1728093"/>
              <a:ext cx="1377207" cy="774000"/>
            </a:xfrm>
            <a:prstGeom prst="rect">
              <a:avLst/>
            </a:prstGeom>
          </p:spPr>
        </p:pic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3563E827-B290-B772-8D26-C03DB860D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5332" y="1728093"/>
              <a:ext cx="1377207" cy="774000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23BDCBC3-0089-50F1-C3D6-CEB984136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5556" y="1728093"/>
              <a:ext cx="1377207" cy="774000"/>
            </a:xfrm>
            <a:prstGeom prst="rect">
              <a:avLst/>
            </a:prstGeom>
          </p:spPr>
        </p:pic>
        <p:pic>
          <p:nvPicPr>
            <p:cNvPr id="83" name="图片 82">
              <a:extLst>
                <a:ext uri="{FF2B5EF4-FFF2-40B4-BE49-F238E27FC236}">
                  <a16:creationId xmlns:a16="http://schemas.microsoft.com/office/drawing/2014/main" id="{AE49B14B-DE0A-D531-71C3-11E1B82B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5780" y="1728093"/>
              <a:ext cx="1377207" cy="774000"/>
            </a:xfrm>
            <a:prstGeom prst="rect">
              <a:avLst/>
            </a:prstGeom>
          </p:spPr>
        </p:pic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id="{04394EB2-AC92-D977-A240-95F28CA03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6004" y="1728093"/>
              <a:ext cx="1377207" cy="774000"/>
            </a:xfrm>
            <a:prstGeom prst="rect">
              <a:avLst/>
            </a:prstGeom>
          </p:spPr>
        </p:pic>
        <p:pic>
          <p:nvPicPr>
            <p:cNvPr id="85" name="图片 84">
              <a:extLst>
                <a:ext uri="{FF2B5EF4-FFF2-40B4-BE49-F238E27FC236}">
                  <a16:creationId xmlns:a16="http://schemas.microsoft.com/office/drawing/2014/main" id="{20E57C5D-629D-8CB1-367A-569DDB5FB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6227" y="1728093"/>
              <a:ext cx="1377207" cy="7740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2C37105-FACB-08D2-B1B4-3CEC08D9D70B}"/>
              </a:ext>
            </a:extLst>
          </p:cNvPr>
          <p:cNvGrpSpPr/>
          <p:nvPr/>
        </p:nvGrpSpPr>
        <p:grpSpPr>
          <a:xfrm>
            <a:off x="2323974" y="199055"/>
            <a:ext cx="12438774" cy="774000"/>
            <a:chOff x="2304660" y="647973"/>
            <a:chExt cx="12438774" cy="774000"/>
          </a:xfrm>
        </p:grpSpPr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id="{880C1151-B2C0-8C74-5047-4F3265D5C2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4660" y="647973"/>
              <a:ext cx="1377207" cy="774000"/>
            </a:xfrm>
            <a:prstGeom prst="rect">
              <a:avLst/>
            </a:prstGeom>
          </p:spPr>
        </p:pic>
        <p:pic>
          <p:nvPicPr>
            <p:cNvPr id="88" name="图片 87">
              <a:extLst>
                <a:ext uri="{FF2B5EF4-FFF2-40B4-BE49-F238E27FC236}">
                  <a16:creationId xmlns:a16="http://schemas.microsoft.com/office/drawing/2014/main" id="{BE459355-D1D5-A080-B094-21CBE1BE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884" y="647973"/>
              <a:ext cx="1377207" cy="774000"/>
            </a:xfrm>
            <a:prstGeom prst="rect">
              <a:avLst/>
            </a:prstGeom>
          </p:spPr>
        </p:pic>
        <p:pic>
          <p:nvPicPr>
            <p:cNvPr id="89" name="图片 88">
              <a:extLst>
                <a:ext uri="{FF2B5EF4-FFF2-40B4-BE49-F238E27FC236}">
                  <a16:creationId xmlns:a16="http://schemas.microsoft.com/office/drawing/2014/main" id="{BBEDA573-C2B0-EF88-0BCB-E91BCECF3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108" y="647973"/>
              <a:ext cx="1377207" cy="774000"/>
            </a:xfrm>
            <a:prstGeom prst="rect">
              <a:avLst/>
            </a:prstGeom>
          </p:spPr>
        </p:pic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id="{083AB345-2DEC-9DA2-166E-6EAD91B9B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5332" y="647973"/>
              <a:ext cx="1377207" cy="774000"/>
            </a:xfrm>
            <a:prstGeom prst="rect">
              <a:avLst/>
            </a:prstGeom>
          </p:spPr>
        </p:pic>
        <p:pic>
          <p:nvPicPr>
            <p:cNvPr id="91" name="图片 90">
              <a:extLst>
                <a:ext uri="{FF2B5EF4-FFF2-40B4-BE49-F238E27FC236}">
                  <a16:creationId xmlns:a16="http://schemas.microsoft.com/office/drawing/2014/main" id="{755A267B-5F0C-09F9-7132-2416083B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25556" y="647973"/>
              <a:ext cx="1377207" cy="774000"/>
            </a:xfrm>
            <a:prstGeom prst="rect">
              <a:avLst/>
            </a:prstGeom>
          </p:spPr>
        </p:pic>
        <p:pic>
          <p:nvPicPr>
            <p:cNvPr id="92" name="图片 91">
              <a:extLst>
                <a:ext uri="{FF2B5EF4-FFF2-40B4-BE49-F238E27FC236}">
                  <a16:creationId xmlns:a16="http://schemas.microsoft.com/office/drawing/2014/main" id="{C2D7440C-96AD-248C-B644-CBC101B03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05780" y="647973"/>
              <a:ext cx="1377207" cy="774000"/>
            </a:xfrm>
            <a:prstGeom prst="rect">
              <a:avLst/>
            </a:prstGeom>
          </p:spPr>
        </p:pic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id="{61F491B9-B528-D3CE-7756-8FBBF7095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86004" y="647973"/>
              <a:ext cx="1377207" cy="774000"/>
            </a:xfrm>
            <a:prstGeom prst="rect">
              <a:avLst/>
            </a:prstGeom>
          </p:spPr>
        </p:pic>
        <p:pic>
          <p:nvPicPr>
            <p:cNvPr id="94" name="图片 93">
              <a:extLst>
                <a:ext uri="{FF2B5EF4-FFF2-40B4-BE49-F238E27FC236}">
                  <a16:creationId xmlns:a16="http://schemas.microsoft.com/office/drawing/2014/main" id="{CB6BCC84-92FC-FD79-66E7-9A724E72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66227" y="647973"/>
              <a:ext cx="1377207" cy="774000"/>
            </a:xfrm>
            <a:prstGeom prst="rect">
              <a:avLst/>
            </a:prstGeom>
          </p:spPr>
        </p:pic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5A645EE8-80E9-40CD-95B9-9C00D19705A1}"/>
              </a:ext>
            </a:extLst>
          </p:cNvPr>
          <p:cNvSpPr txBox="1"/>
          <p:nvPr/>
        </p:nvSpPr>
        <p:spPr>
          <a:xfrm>
            <a:off x="47237" y="1279177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(a)</a:t>
            </a:r>
          </a:p>
          <a:p>
            <a:r>
              <a:rPr lang="en-US" altLang="zh-CN" sz="2400" b="1" dirty="0"/>
              <a:t>NC</a:t>
            </a:r>
            <a:endParaRPr lang="zh-CN" altLang="en-US" sz="24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93CCD376-0156-4704-9B1B-E0520A390EE4}"/>
              </a:ext>
            </a:extLst>
          </p:cNvPr>
          <p:cNvSpPr txBox="1"/>
          <p:nvPr/>
        </p:nvSpPr>
        <p:spPr>
          <a:xfrm>
            <a:off x="47236" y="3727449"/>
            <a:ext cx="1928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(b)</a:t>
            </a:r>
          </a:p>
          <a:p>
            <a:r>
              <a:rPr lang="en-US" altLang="zh-CN" sz="2400" b="1" dirty="0"/>
              <a:t>MCI vs NC</a:t>
            </a:r>
            <a:endParaRPr lang="zh-CN" altLang="en-US" sz="2400" b="1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C60DBE78-574B-4938-92EC-631E349141AF}"/>
              </a:ext>
            </a:extLst>
          </p:cNvPr>
          <p:cNvCxnSpPr>
            <a:cxnSpLocks/>
          </p:cNvCxnSpPr>
          <p:nvPr/>
        </p:nvCxnSpPr>
        <p:spPr>
          <a:xfrm>
            <a:off x="3222979" y="7453034"/>
            <a:ext cx="10879807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E6A4547F-ED28-47F6-BB04-BB66D06409F2}"/>
              </a:ext>
            </a:extLst>
          </p:cNvPr>
          <p:cNvSpPr txBox="1"/>
          <p:nvPr/>
        </p:nvSpPr>
        <p:spPr>
          <a:xfrm>
            <a:off x="2601735" y="7257600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60</a:t>
            </a:r>
            <a:endParaRPr lang="zh-CN" altLang="en-US" sz="2400" b="1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41CA2007-04B4-4573-888D-7AF461C50295}"/>
              </a:ext>
            </a:extLst>
          </p:cNvPr>
          <p:cNvSpPr txBox="1"/>
          <p:nvPr/>
        </p:nvSpPr>
        <p:spPr>
          <a:xfrm>
            <a:off x="14241924" y="7257600"/>
            <a:ext cx="863477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90</a:t>
            </a:r>
            <a:endParaRPr lang="zh-CN" altLang="en-US" sz="2400" b="1" dirty="0"/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DC293C8F-E6D8-4793-A695-086967A5227A}"/>
              </a:ext>
            </a:extLst>
          </p:cNvPr>
          <p:cNvSpPr txBox="1"/>
          <p:nvPr/>
        </p:nvSpPr>
        <p:spPr>
          <a:xfrm>
            <a:off x="8231142" y="7586261"/>
            <a:ext cx="863478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Age</a:t>
            </a:r>
            <a:endParaRPr lang="zh-CN" altLang="en-US" sz="2400" b="1" dirty="0"/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B992773E-CFB5-499B-9A61-03BAB08807B9}"/>
              </a:ext>
            </a:extLst>
          </p:cNvPr>
          <p:cNvSpPr txBox="1"/>
          <p:nvPr/>
        </p:nvSpPr>
        <p:spPr>
          <a:xfrm>
            <a:off x="1915326" y="459715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2A75A7BF-C8D5-43CD-8E90-D6F527317E7E}"/>
              </a:ext>
            </a:extLst>
          </p:cNvPr>
          <p:cNvSpPr txBox="1"/>
          <p:nvPr/>
        </p:nvSpPr>
        <p:spPr>
          <a:xfrm>
            <a:off x="1915326" y="1534968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F898154C-5248-431E-929D-139B23863E1B}"/>
              </a:ext>
            </a:extLst>
          </p:cNvPr>
          <p:cNvSpPr txBox="1"/>
          <p:nvPr/>
        </p:nvSpPr>
        <p:spPr>
          <a:xfrm>
            <a:off x="14808874" y="415079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3E0BA085-461F-4C9E-85C6-674BF3AFB320}"/>
              </a:ext>
            </a:extLst>
          </p:cNvPr>
          <p:cNvSpPr txBox="1"/>
          <p:nvPr/>
        </p:nvSpPr>
        <p:spPr>
          <a:xfrm>
            <a:off x="14808874" y="1534967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28" name="文本框 127">
            <a:extLst>
              <a:ext uri="{FF2B5EF4-FFF2-40B4-BE49-F238E27FC236}">
                <a16:creationId xmlns:a16="http://schemas.microsoft.com/office/drawing/2014/main" id="{D6FC8483-8609-499C-BCD1-121FCD0CC950}"/>
              </a:ext>
            </a:extLst>
          </p:cNvPr>
          <p:cNvSpPr txBox="1"/>
          <p:nvPr/>
        </p:nvSpPr>
        <p:spPr>
          <a:xfrm>
            <a:off x="1915326" y="2926102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22A83F18-1D97-488A-B2F8-E420697A8257}"/>
              </a:ext>
            </a:extLst>
          </p:cNvPr>
          <p:cNvSpPr txBox="1"/>
          <p:nvPr/>
        </p:nvSpPr>
        <p:spPr>
          <a:xfrm>
            <a:off x="1915326" y="4001355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6A6EE341-142A-4021-9937-9B3FA96292BE}"/>
              </a:ext>
            </a:extLst>
          </p:cNvPr>
          <p:cNvSpPr txBox="1"/>
          <p:nvPr/>
        </p:nvSpPr>
        <p:spPr>
          <a:xfrm>
            <a:off x="14808874" y="2935360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72B47A37-CEE2-40A1-A17A-7EDF0C3D3CEE}"/>
              </a:ext>
            </a:extLst>
          </p:cNvPr>
          <p:cNvSpPr txBox="1"/>
          <p:nvPr/>
        </p:nvSpPr>
        <p:spPr>
          <a:xfrm>
            <a:off x="14808874" y="3994735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86" name="文本框 185">
            <a:extLst>
              <a:ext uri="{FF2B5EF4-FFF2-40B4-BE49-F238E27FC236}">
                <a16:creationId xmlns:a16="http://schemas.microsoft.com/office/drawing/2014/main" id="{A70FAF22-B307-E850-0DBE-AF3E7B92006E}"/>
              </a:ext>
            </a:extLst>
          </p:cNvPr>
          <p:cNvSpPr txBox="1"/>
          <p:nvPr/>
        </p:nvSpPr>
        <p:spPr>
          <a:xfrm>
            <a:off x="59432" y="6187140"/>
            <a:ext cx="1865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(c)</a:t>
            </a:r>
          </a:p>
          <a:p>
            <a:r>
              <a:rPr lang="en-US" altLang="zh-CN" sz="2400" b="1" dirty="0"/>
              <a:t>AD vs NC</a:t>
            </a:r>
            <a:endParaRPr lang="zh-CN" altLang="en-US" sz="2400" b="1" dirty="0"/>
          </a:p>
        </p:txBody>
      </p:sp>
      <p:sp>
        <p:nvSpPr>
          <p:cNvPr id="188" name="文本框 187">
            <a:extLst>
              <a:ext uri="{FF2B5EF4-FFF2-40B4-BE49-F238E27FC236}">
                <a16:creationId xmlns:a16="http://schemas.microsoft.com/office/drawing/2014/main" id="{62133E6C-9B06-08CF-AA5D-AFC12B582875}"/>
              </a:ext>
            </a:extLst>
          </p:cNvPr>
          <p:cNvSpPr txBox="1"/>
          <p:nvPr/>
        </p:nvSpPr>
        <p:spPr>
          <a:xfrm>
            <a:off x="1927524" y="5385793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89" name="文本框 188">
            <a:extLst>
              <a:ext uri="{FF2B5EF4-FFF2-40B4-BE49-F238E27FC236}">
                <a16:creationId xmlns:a16="http://schemas.microsoft.com/office/drawing/2014/main" id="{A2A7ECD2-F672-5620-35C5-8B761E6E936B}"/>
              </a:ext>
            </a:extLst>
          </p:cNvPr>
          <p:cNvSpPr txBox="1"/>
          <p:nvPr/>
        </p:nvSpPr>
        <p:spPr>
          <a:xfrm>
            <a:off x="1927524" y="6461046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91" name="文本框 190">
            <a:extLst>
              <a:ext uri="{FF2B5EF4-FFF2-40B4-BE49-F238E27FC236}">
                <a16:creationId xmlns:a16="http://schemas.microsoft.com/office/drawing/2014/main" id="{DAC60042-B991-826A-CAD3-D86C516C6C08}"/>
              </a:ext>
            </a:extLst>
          </p:cNvPr>
          <p:cNvSpPr txBox="1"/>
          <p:nvPr/>
        </p:nvSpPr>
        <p:spPr>
          <a:xfrm>
            <a:off x="14821072" y="5395051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P</a:t>
            </a:r>
            <a:endParaRPr lang="zh-CN" altLang="en-US" sz="1600" b="1" dirty="0"/>
          </a:p>
        </p:txBody>
      </p:sp>
      <p:sp>
        <p:nvSpPr>
          <p:cNvPr id="192" name="文本框 191">
            <a:extLst>
              <a:ext uri="{FF2B5EF4-FFF2-40B4-BE49-F238E27FC236}">
                <a16:creationId xmlns:a16="http://schemas.microsoft.com/office/drawing/2014/main" id="{21C49B52-64B0-D192-1E35-05377615F4FA}"/>
              </a:ext>
            </a:extLst>
          </p:cNvPr>
          <p:cNvSpPr txBox="1"/>
          <p:nvPr/>
        </p:nvSpPr>
        <p:spPr>
          <a:xfrm>
            <a:off x="14821072" y="6454426"/>
            <a:ext cx="347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A</a:t>
            </a:r>
            <a:endParaRPr lang="zh-CN" altLang="en-US" sz="1600" b="1" dirty="0"/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7A5333EC-7914-1FBA-9DC0-FB13C0A9C515}"/>
              </a:ext>
            </a:extLst>
          </p:cNvPr>
          <p:cNvSpPr txBox="1"/>
          <p:nvPr/>
        </p:nvSpPr>
        <p:spPr>
          <a:xfrm>
            <a:off x="15722275" y="4767497"/>
            <a:ext cx="317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</a:t>
            </a:r>
            <a:endParaRPr lang="zh-CN" altLang="en-US" sz="2000" dirty="0"/>
          </a:p>
        </p:txBody>
      </p:sp>
      <p:sp>
        <p:nvSpPr>
          <p:cNvPr id="163" name="文本框 162">
            <a:extLst>
              <a:ext uri="{FF2B5EF4-FFF2-40B4-BE49-F238E27FC236}">
                <a16:creationId xmlns:a16="http://schemas.microsoft.com/office/drawing/2014/main" id="{3F2C04B6-0B8E-2560-8980-522910B2A838}"/>
              </a:ext>
            </a:extLst>
          </p:cNvPr>
          <p:cNvSpPr txBox="1"/>
          <p:nvPr/>
        </p:nvSpPr>
        <p:spPr>
          <a:xfrm>
            <a:off x="15722267" y="3418033"/>
            <a:ext cx="638482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0.5</a:t>
            </a:r>
            <a:endParaRPr lang="zh-CN" altLang="en-US" sz="2000" dirty="0"/>
          </a:p>
        </p:txBody>
      </p:sp>
      <p:sp>
        <p:nvSpPr>
          <p:cNvPr id="164" name="文本框 163">
            <a:extLst>
              <a:ext uri="{FF2B5EF4-FFF2-40B4-BE49-F238E27FC236}">
                <a16:creationId xmlns:a16="http://schemas.microsoft.com/office/drawing/2014/main" id="{BD90FBC5-1EFE-85F5-8746-CA90CAF4C953}"/>
              </a:ext>
            </a:extLst>
          </p:cNvPr>
          <p:cNvSpPr txBox="1"/>
          <p:nvPr/>
        </p:nvSpPr>
        <p:spPr>
          <a:xfrm>
            <a:off x="15722275" y="2068567"/>
            <a:ext cx="317828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endParaRPr lang="zh-CN" altLang="en-US" sz="2000" dirty="0"/>
          </a:p>
        </p:txBody>
      </p:sp>
      <p:pic>
        <p:nvPicPr>
          <p:cNvPr id="165" name="图片 164">
            <a:extLst>
              <a:ext uri="{FF2B5EF4-FFF2-40B4-BE49-F238E27FC236}">
                <a16:creationId xmlns:a16="http://schemas.microsoft.com/office/drawing/2014/main" id="{C7AD080F-FC8A-5E06-B20B-7EF828FF5E9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5658762" y="2183959"/>
            <a:ext cx="109401" cy="27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48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4077</TotalTime>
  <Words>34</Words>
  <Application>Microsoft Office PowerPoint</Application>
  <PresentationFormat>自定义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XIONG DI</dc:creator>
  <cp:lastModifiedBy>竣飞 黄</cp:lastModifiedBy>
  <cp:revision>119</cp:revision>
  <dcterms:created xsi:type="dcterms:W3CDTF">2022-04-05T09:10:02Z</dcterms:created>
  <dcterms:modified xsi:type="dcterms:W3CDTF">2025-07-12T08:43:06Z</dcterms:modified>
</cp:coreProperties>
</file>